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90" r:id="rId6"/>
    <p:sldId id="292" r:id="rId7"/>
    <p:sldId id="294" r:id="rId8"/>
    <p:sldId id="272" r:id="rId9"/>
    <p:sldId id="291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Rohner" userId="f7051cbd53fbfcd2" providerId="LiveId" clId="{6D3319AE-DD9D-435F-8F44-6B1A6F8E2C9E}"/>
    <pc:docChg chg="undo custSel addSld delSld modSld">
      <pc:chgData name="Patrick Rohner" userId="f7051cbd53fbfcd2" providerId="LiveId" clId="{6D3319AE-DD9D-435F-8F44-6B1A6F8E2C9E}" dt="2018-03-19T10:29:06.008" v="3339"/>
      <pc:docMkLst>
        <pc:docMk/>
      </pc:docMkLst>
      <pc:sldChg chg="modSp">
        <pc:chgData name="Patrick Rohner" userId="f7051cbd53fbfcd2" providerId="LiveId" clId="{6D3319AE-DD9D-435F-8F44-6B1A6F8E2C9E}" dt="2018-03-05T13:31:10.361" v="104" actId="20577"/>
        <pc:sldMkLst>
          <pc:docMk/>
          <pc:sldMk cId="3212333462" sldId="256"/>
        </pc:sldMkLst>
        <pc:spChg chg="mod">
          <ac:chgData name="Patrick Rohner" userId="f7051cbd53fbfcd2" providerId="LiveId" clId="{6D3319AE-DD9D-435F-8F44-6B1A6F8E2C9E}" dt="2018-03-05T13:30:43.268" v="39" actId="20577"/>
          <ac:spMkLst>
            <pc:docMk/>
            <pc:sldMk cId="3212333462" sldId="256"/>
            <ac:spMk id="2" creationId="{00000000-0000-0000-0000-000000000000}"/>
          </ac:spMkLst>
        </pc:spChg>
        <pc:spChg chg="mod">
          <ac:chgData name="Patrick Rohner" userId="f7051cbd53fbfcd2" providerId="LiveId" clId="{6D3319AE-DD9D-435F-8F44-6B1A6F8E2C9E}" dt="2018-03-05T13:31:10.361" v="104" actId="20577"/>
          <ac:spMkLst>
            <pc:docMk/>
            <pc:sldMk cId="3212333462" sldId="256"/>
            <ac:spMk id="3" creationId="{00000000-0000-0000-0000-000000000000}"/>
          </ac:spMkLst>
        </pc:spChg>
      </pc:sldChg>
      <pc:sldChg chg="modSp">
        <pc:chgData name="Patrick Rohner" userId="f7051cbd53fbfcd2" providerId="LiveId" clId="{6D3319AE-DD9D-435F-8F44-6B1A6F8E2C9E}" dt="2018-03-05T13:46:04.148" v="1956" actId="20577"/>
        <pc:sldMkLst>
          <pc:docMk/>
          <pc:sldMk cId="1861833092" sldId="257"/>
        </pc:sldMkLst>
        <pc:spChg chg="mod">
          <ac:chgData name="Patrick Rohner" userId="f7051cbd53fbfcd2" providerId="LiveId" clId="{6D3319AE-DD9D-435F-8F44-6B1A6F8E2C9E}" dt="2018-03-05T13:46:04.148" v="1956" actId="20577"/>
          <ac:spMkLst>
            <pc:docMk/>
            <pc:sldMk cId="1861833092" sldId="257"/>
            <ac:spMk id="5" creationId="{00000000-0000-0000-0000-000000000000}"/>
          </ac:spMkLst>
        </pc:spChg>
      </pc:sldChg>
      <pc:sldChg chg="modSp">
        <pc:chgData name="Patrick Rohner" userId="f7051cbd53fbfcd2" providerId="LiveId" clId="{6D3319AE-DD9D-435F-8F44-6B1A6F8E2C9E}" dt="2018-03-05T13:31:48.520" v="150" actId="20577"/>
        <pc:sldMkLst>
          <pc:docMk/>
          <pc:sldMk cId="4264713417" sldId="258"/>
        </pc:sldMkLst>
        <pc:spChg chg="mod">
          <ac:chgData name="Patrick Rohner" userId="f7051cbd53fbfcd2" providerId="LiveId" clId="{6D3319AE-DD9D-435F-8F44-6B1A6F8E2C9E}" dt="2018-03-05T13:31:48.520" v="150" actId="20577"/>
          <ac:spMkLst>
            <pc:docMk/>
            <pc:sldMk cId="4264713417" sldId="258"/>
            <ac:spMk id="5" creationId="{00000000-0000-0000-0000-000000000000}"/>
          </ac:spMkLst>
        </pc:spChg>
      </pc:sldChg>
      <pc:sldChg chg="delSp modSp">
        <pc:chgData name="Patrick Rohner" userId="f7051cbd53fbfcd2" providerId="LiveId" clId="{6D3319AE-DD9D-435F-8F44-6B1A6F8E2C9E}" dt="2018-03-05T13:53:19.635" v="3268" actId="20577"/>
        <pc:sldMkLst>
          <pc:docMk/>
          <pc:sldMk cId="310387593" sldId="271"/>
        </pc:sldMkLst>
        <pc:spChg chg="mod">
          <ac:chgData name="Patrick Rohner" userId="f7051cbd53fbfcd2" providerId="LiveId" clId="{6D3319AE-DD9D-435F-8F44-6B1A6F8E2C9E}" dt="2018-03-05T13:53:19.635" v="3268" actId="20577"/>
          <ac:spMkLst>
            <pc:docMk/>
            <pc:sldMk cId="310387593" sldId="271"/>
            <ac:spMk id="8" creationId="{00000000-0000-0000-0000-000000000000}"/>
          </ac:spMkLst>
        </pc:spChg>
        <pc:picChg chg="del">
          <ac:chgData name="Patrick Rohner" userId="f7051cbd53fbfcd2" providerId="LiveId" clId="{6D3319AE-DD9D-435F-8F44-6B1A6F8E2C9E}" dt="2018-03-05T13:31:53.804" v="151" actId="478"/>
          <ac:picMkLst>
            <pc:docMk/>
            <pc:sldMk cId="310387593" sldId="271"/>
            <ac:picMk id="11" creationId="{00000000-0000-0000-0000-000000000000}"/>
          </ac:picMkLst>
        </pc:picChg>
        <pc:picChg chg="del">
          <ac:chgData name="Patrick Rohner" userId="f7051cbd53fbfcd2" providerId="LiveId" clId="{6D3319AE-DD9D-435F-8F44-6B1A6F8E2C9E}" dt="2018-03-05T13:31:55.593" v="152" actId="478"/>
          <ac:picMkLst>
            <pc:docMk/>
            <pc:sldMk cId="310387593" sldId="271"/>
            <ac:picMk id="13" creationId="{00000000-0000-0000-0000-000000000000}"/>
          </ac:picMkLst>
        </pc:picChg>
      </pc:sldChg>
      <pc:sldChg chg="modSp">
        <pc:chgData name="Patrick Rohner" userId="f7051cbd53fbfcd2" providerId="LiveId" clId="{6D3319AE-DD9D-435F-8F44-6B1A6F8E2C9E}" dt="2018-03-05T13:46:13.238" v="1967" actId="20577"/>
        <pc:sldMkLst>
          <pc:docMk/>
          <pc:sldMk cId="2513652084" sldId="272"/>
        </pc:sldMkLst>
        <pc:spChg chg="mod">
          <ac:chgData name="Patrick Rohner" userId="f7051cbd53fbfcd2" providerId="LiveId" clId="{6D3319AE-DD9D-435F-8F44-6B1A6F8E2C9E}" dt="2018-03-05T13:46:13.238" v="1967" actId="20577"/>
          <ac:spMkLst>
            <pc:docMk/>
            <pc:sldMk cId="2513652084" sldId="272"/>
            <ac:spMk id="5" creationId="{00000000-0000-0000-0000-000000000000}"/>
          </ac:spMkLst>
        </pc:spChg>
      </pc:sldChg>
      <pc:sldChg chg="addSp delSp modSp">
        <pc:chgData name="Patrick Rohner" userId="f7051cbd53fbfcd2" providerId="LiveId" clId="{6D3319AE-DD9D-435F-8F44-6B1A6F8E2C9E}" dt="2018-03-05T13:54:18.301" v="3298" actId="14861"/>
        <pc:sldMkLst>
          <pc:docMk/>
          <pc:sldMk cId="824552185" sldId="290"/>
        </pc:sldMkLst>
        <pc:spChg chg="mod">
          <ac:chgData name="Patrick Rohner" userId="f7051cbd53fbfcd2" providerId="LiveId" clId="{6D3319AE-DD9D-435F-8F44-6B1A6F8E2C9E}" dt="2018-03-05T13:38:21.429" v="1515" actId="20577"/>
          <ac:spMkLst>
            <pc:docMk/>
            <pc:sldMk cId="824552185" sldId="290"/>
            <ac:spMk id="7" creationId="{00000000-0000-0000-0000-000000000000}"/>
          </ac:spMkLst>
        </pc:spChg>
        <pc:spChg chg="mod">
          <ac:chgData name="Patrick Rohner" userId="f7051cbd53fbfcd2" providerId="LiveId" clId="{6D3319AE-DD9D-435F-8F44-6B1A6F8E2C9E}" dt="2018-03-05T13:53:58.623" v="3297" actId="121"/>
          <ac:spMkLst>
            <pc:docMk/>
            <pc:sldMk cId="824552185" sldId="290"/>
            <ac:spMk id="8" creationId="{00000000-0000-0000-0000-000000000000}"/>
          </ac:spMkLst>
        </pc:spChg>
        <pc:spChg chg="add del mod">
          <ac:chgData name="Patrick Rohner" userId="f7051cbd53fbfcd2" providerId="LiveId" clId="{6D3319AE-DD9D-435F-8F44-6B1A6F8E2C9E}" dt="2018-03-05T13:43:58.649" v="1893" actId="14861"/>
          <ac:spMkLst>
            <pc:docMk/>
            <pc:sldMk cId="824552185" sldId="290"/>
            <ac:spMk id="9" creationId="{79C3FA41-2135-4E74-AA8F-3028572D2197}"/>
          </ac:spMkLst>
        </pc:spChg>
        <pc:picChg chg="add del mod">
          <ac:chgData name="Patrick Rohner" userId="f7051cbd53fbfcd2" providerId="LiveId" clId="{6D3319AE-DD9D-435F-8F44-6B1A6F8E2C9E}" dt="2018-03-05T13:43:56.934" v="1892" actId="14861"/>
          <ac:picMkLst>
            <pc:docMk/>
            <pc:sldMk cId="824552185" sldId="290"/>
            <ac:picMk id="3" creationId="{747D5259-0D17-4FD8-B581-03FD3F3B3E13}"/>
          </ac:picMkLst>
        </pc:picChg>
        <pc:picChg chg="add mod">
          <ac:chgData name="Patrick Rohner" userId="f7051cbd53fbfcd2" providerId="LiveId" clId="{6D3319AE-DD9D-435F-8F44-6B1A6F8E2C9E}" dt="2018-03-05T13:54:18.301" v="3298" actId="14861"/>
          <ac:picMkLst>
            <pc:docMk/>
            <pc:sldMk cId="824552185" sldId="290"/>
            <ac:picMk id="10" creationId="{CA6A1F8B-00E2-49AC-A480-F15D0FCBF486}"/>
          </ac:picMkLst>
        </pc:picChg>
      </pc:sldChg>
      <pc:sldChg chg="addSp delSp modSp">
        <pc:chgData name="Patrick Rohner" userId="f7051cbd53fbfcd2" providerId="LiveId" clId="{6D3319AE-DD9D-435F-8F44-6B1A6F8E2C9E}" dt="2018-03-05T13:51:19.967" v="3171" actId="6549"/>
        <pc:sldMkLst>
          <pc:docMk/>
          <pc:sldMk cId="495062075" sldId="291"/>
        </pc:sldMkLst>
        <pc:spChg chg="add del mod">
          <ac:chgData name="Patrick Rohner" userId="f7051cbd53fbfcd2" providerId="LiveId" clId="{6D3319AE-DD9D-435F-8F44-6B1A6F8E2C9E}" dt="2018-03-05T13:46:25.057" v="1969" actId="6549"/>
          <ac:spMkLst>
            <pc:docMk/>
            <pc:sldMk cId="495062075" sldId="291"/>
            <ac:spMk id="3" creationId="{F0FC8CE3-9AEF-4B7E-9114-3524C4D5936E}"/>
          </ac:spMkLst>
        </pc:spChg>
        <pc:spChg chg="mod">
          <ac:chgData name="Patrick Rohner" userId="f7051cbd53fbfcd2" providerId="LiveId" clId="{6D3319AE-DD9D-435F-8F44-6B1A6F8E2C9E}" dt="2018-03-05T13:51:19.967" v="3171" actId="6549"/>
          <ac:spMkLst>
            <pc:docMk/>
            <pc:sldMk cId="495062075" sldId="291"/>
            <ac:spMk id="8" creationId="{00000000-0000-0000-0000-000000000000}"/>
          </ac:spMkLst>
        </pc:spChg>
        <pc:picChg chg="del">
          <ac:chgData name="Patrick Rohner" userId="f7051cbd53fbfcd2" providerId="LiveId" clId="{6D3319AE-DD9D-435F-8F44-6B1A6F8E2C9E}" dt="2018-03-05T13:46:18.555" v="1968" actId="478"/>
          <ac:picMkLst>
            <pc:docMk/>
            <pc:sldMk cId="495062075" sldId="291"/>
            <ac:picMk id="9" creationId="{00000000-0000-0000-0000-000000000000}"/>
          </ac:picMkLst>
        </pc:picChg>
      </pc:sldChg>
      <pc:sldChg chg="addSp delSp modSp add">
        <pc:chgData name="Patrick Rohner" userId="f7051cbd53fbfcd2" providerId="LiveId" clId="{6D3319AE-DD9D-435F-8F44-6B1A6F8E2C9E}" dt="2018-03-19T10:29:06.008" v="3339"/>
        <pc:sldMkLst>
          <pc:docMk/>
          <pc:sldMk cId="4221462948" sldId="292"/>
        </pc:sldMkLst>
        <pc:spChg chg="del">
          <ac:chgData name="Patrick Rohner" userId="f7051cbd53fbfcd2" providerId="LiveId" clId="{6D3319AE-DD9D-435F-8F44-6B1A6F8E2C9E}" dt="2018-03-05T13:44:17.497" v="1896" actId="20577"/>
          <ac:spMkLst>
            <pc:docMk/>
            <pc:sldMk cId="4221462948" sldId="292"/>
            <ac:spMk id="2" creationId="{04D0F17B-1EFD-4E24-8982-4F2C58D40432}"/>
          </ac:spMkLst>
        </pc:spChg>
        <pc:spChg chg="del">
          <ac:chgData name="Patrick Rohner" userId="f7051cbd53fbfcd2" providerId="LiveId" clId="{6D3319AE-DD9D-435F-8F44-6B1A6F8E2C9E}" dt="2018-03-05T13:44:17.497" v="1896" actId="20577"/>
          <ac:spMkLst>
            <pc:docMk/>
            <pc:sldMk cId="4221462948" sldId="292"/>
            <ac:spMk id="3" creationId="{ED5DE5ED-1F48-4A88-A18A-B028D3ED4957}"/>
          </ac:spMkLst>
        </pc:spChg>
        <pc:spChg chg="del mod">
          <ac:chgData name="Patrick Rohner" userId="f7051cbd53fbfcd2" providerId="LiveId" clId="{6D3319AE-DD9D-435F-8F44-6B1A6F8E2C9E}" dt="2018-03-05T13:44:17.497" v="1896" actId="20577"/>
          <ac:spMkLst>
            <pc:docMk/>
            <pc:sldMk cId="4221462948" sldId="292"/>
            <ac:spMk id="5" creationId="{3A6E028A-DC57-464D-910C-83634377DF7F}"/>
          </ac:spMkLst>
        </pc:spChg>
        <pc:spChg chg="add mod">
          <ac:chgData name="Patrick Rohner" userId="f7051cbd53fbfcd2" providerId="LiveId" clId="{6D3319AE-DD9D-435F-8F44-6B1A6F8E2C9E}" dt="2018-03-05T13:44:22.837" v="1910" actId="20577"/>
          <ac:spMkLst>
            <pc:docMk/>
            <pc:sldMk cId="4221462948" sldId="292"/>
            <ac:spMk id="8" creationId="{5D045049-6320-4D74-9E8F-81A7D633BC47}"/>
          </ac:spMkLst>
        </pc:spChg>
        <pc:spChg chg="add del mod">
          <ac:chgData name="Patrick Rohner" userId="f7051cbd53fbfcd2" providerId="LiveId" clId="{6D3319AE-DD9D-435F-8F44-6B1A6F8E2C9E}" dt="2018-03-05T13:44:29.077" v="1911" actId="931"/>
          <ac:spMkLst>
            <pc:docMk/>
            <pc:sldMk cId="4221462948" sldId="292"/>
            <ac:spMk id="9" creationId="{C4740D37-91BC-4A49-82F3-59BAC18CAEE2}"/>
          </ac:spMkLst>
        </pc:spChg>
        <pc:spChg chg="add mod">
          <ac:chgData name="Patrick Rohner" userId="f7051cbd53fbfcd2" providerId="LiveId" clId="{6D3319AE-DD9D-435F-8F44-6B1A6F8E2C9E}" dt="2018-03-05T13:54:57.959" v="3303" actId="1076"/>
          <ac:spMkLst>
            <pc:docMk/>
            <pc:sldMk cId="4221462948" sldId="292"/>
            <ac:spMk id="13" creationId="{0AC77AE8-0578-4D2A-A917-7B47A50DF3FD}"/>
          </ac:spMkLst>
        </pc:spChg>
        <pc:spChg chg="add mod">
          <ac:chgData name="Patrick Rohner" userId="f7051cbd53fbfcd2" providerId="LiveId" clId="{6D3319AE-DD9D-435F-8F44-6B1A6F8E2C9E}" dt="2018-03-05T13:55:13.806" v="3338" actId="20577"/>
          <ac:spMkLst>
            <pc:docMk/>
            <pc:sldMk cId="4221462948" sldId="292"/>
            <ac:spMk id="14" creationId="{0D9A504F-686C-4466-9FF9-7107C5FF52DD}"/>
          </ac:spMkLst>
        </pc:spChg>
        <pc:graphicFrameChg chg="add mod">
          <ac:chgData name="Patrick Rohner" userId="f7051cbd53fbfcd2" providerId="LiveId" clId="{6D3319AE-DD9D-435F-8F44-6B1A6F8E2C9E}" dt="2018-03-19T10:29:06.008" v="3339"/>
          <ac:graphicFrameMkLst>
            <pc:docMk/>
            <pc:sldMk cId="4221462948" sldId="292"/>
            <ac:graphicFrameMk id="12" creationId="{6319F9DD-C429-4837-B95C-72E6B0ECCCFC}"/>
          </ac:graphicFrameMkLst>
        </pc:graphicFrameChg>
        <pc:picChg chg="add mod">
          <ac:chgData name="Patrick Rohner" userId="f7051cbd53fbfcd2" providerId="LiveId" clId="{6D3319AE-DD9D-435F-8F44-6B1A6F8E2C9E}" dt="2018-03-05T13:54:34.683" v="3300" actId="339"/>
          <ac:picMkLst>
            <pc:docMk/>
            <pc:sldMk cId="4221462948" sldId="292"/>
            <ac:picMk id="11" creationId="{6644BE44-7660-432E-9EE6-15B7B1F39CF1}"/>
          </ac:picMkLst>
        </pc:picChg>
      </pc:sldChg>
      <pc:sldChg chg="modSp add">
        <pc:chgData name="Patrick Rohner" userId="f7051cbd53fbfcd2" providerId="LiveId" clId="{6D3319AE-DD9D-435F-8F44-6B1A6F8E2C9E}" dt="2018-03-05T13:51:38.203" v="3185" actId="20577"/>
        <pc:sldMkLst>
          <pc:docMk/>
          <pc:sldMk cId="1761030871" sldId="293"/>
        </pc:sldMkLst>
        <pc:spChg chg="mod">
          <ac:chgData name="Patrick Rohner" userId="f7051cbd53fbfcd2" providerId="LiveId" clId="{6D3319AE-DD9D-435F-8F44-6B1A6F8E2C9E}" dt="2018-03-05T13:51:32.930" v="3176" actId="20577"/>
          <ac:spMkLst>
            <pc:docMk/>
            <pc:sldMk cId="1761030871" sldId="293"/>
            <ac:spMk id="4" creationId="{00000000-0000-0000-0000-000000000000}"/>
          </ac:spMkLst>
        </pc:spChg>
        <pc:spChg chg="mod">
          <ac:chgData name="Patrick Rohner" userId="f7051cbd53fbfcd2" providerId="LiveId" clId="{6D3319AE-DD9D-435F-8F44-6B1A6F8E2C9E}" dt="2018-03-05T13:51:38.203" v="3185" actId="20577"/>
          <ac:spMkLst>
            <pc:docMk/>
            <pc:sldMk cId="1761030871" sldId="293"/>
            <ac:spMk id="5" creationId="{00000000-0000-0000-0000-000000000000}"/>
          </ac:spMkLst>
        </pc:spChg>
      </pc:sldChg>
    </pc:docChg>
  </pc:docChgLst>
  <pc:docChgLst>
    <pc:chgData name="Patrick Rohner" userId="f7051cbd53fbfcd2" providerId="LiveId" clId="{C6F9067F-A15C-47CE-A16A-A0A276C59283}"/>
    <pc:docChg chg="custSel addSld modSld">
      <pc:chgData name="Patrick Rohner" userId="f7051cbd53fbfcd2" providerId="LiveId" clId="{C6F9067F-A15C-47CE-A16A-A0A276C59283}" dt="2020-08-18T13:42:32.769" v="437" actId="20577"/>
      <pc:docMkLst>
        <pc:docMk/>
      </pc:docMkLst>
      <pc:sldChg chg="modSp mod">
        <pc:chgData name="Patrick Rohner" userId="f7051cbd53fbfcd2" providerId="LiveId" clId="{C6F9067F-A15C-47CE-A16A-A0A276C59283}" dt="2020-08-18T13:40:27.627" v="13" actId="20577"/>
        <pc:sldMkLst>
          <pc:docMk/>
          <pc:sldMk cId="310387593" sldId="271"/>
        </pc:sldMkLst>
        <pc:spChg chg="mod">
          <ac:chgData name="Patrick Rohner" userId="f7051cbd53fbfcd2" providerId="LiveId" clId="{C6F9067F-A15C-47CE-A16A-A0A276C59283}" dt="2020-08-18T13:40:27.627" v="13" actId="20577"/>
          <ac:spMkLst>
            <pc:docMk/>
            <pc:sldMk cId="310387593" sldId="271"/>
            <ac:spMk id="8" creationId="{00000000-0000-0000-0000-000000000000}"/>
          </ac:spMkLst>
        </pc:spChg>
      </pc:sldChg>
      <pc:sldChg chg="addSp delSp modSp mod">
        <pc:chgData name="Patrick Rohner" userId="f7051cbd53fbfcd2" providerId="LiveId" clId="{C6F9067F-A15C-47CE-A16A-A0A276C59283}" dt="2020-08-18T13:40:47.541" v="15"/>
        <pc:sldMkLst>
          <pc:docMk/>
          <pc:sldMk cId="824552185" sldId="290"/>
        </pc:sldMkLst>
        <pc:spChg chg="add del mod">
          <ac:chgData name="Patrick Rohner" userId="f7051cbd53fbfcd2" providerId="LiveId" clId="{C6F9067F-A15C-47CE-A16A-A0A276C59283}" dt="2020-08-18T13:40:47.541" v="15"/>
          <ac:spMkLst>
            <pc:docMk/>
            <pc:sldMk cId="824552185" sldId="290"/>
            <ac:spMk id="3" creationId="{66B6A72E-0684-4D50-A351-ECCAFD358D58}"/>
          </ac:spMkLst>
        </pc:spChg>
        <pc:picChg chg="del">
          <ac:chgData name="Patrick Rohner" userId="f7051cbd53fbfcd2" providerId="LiveId" clId="{C6F9067F-A15C-47CE-A16A-A0A276C59283}" dt="2020-08-18T13:40:39.833" v="14" actId="478"/>
          <ac:picMkLst>
            <pc:docMk/>
            <pc:sldMk cId="824552185" sldId="290"/>
            <ac:picMk id="10" creationId="{CA6A1F8B-00E2-49AC-A480-F15D0FCBF486}"/>
          </ac:picMkLst>
        </pc:picChg>
        <pc:picChg chg="add mod">
          <ac:chgData name="Patrick Rohner" userId="f7051cbd53fbfcd2" providerId="LiveId" clId="{C6F9067F-A15C-47CE-A16A-A0A276C59283}" dt="2020-08-18T13:40:47.541" v="15"/>
          <ac:picMkLst>
            <pc:docMk/>
            <pc:sldMk cId="824552185" sldId="290"/>
            <ac:picMk id="11" creationId="{91A5D6DE-C01A-43EC-8C5E-582F90B7253F}"/>
          </ac:picMkLst>
        </pc:picChg>
      </pc:sldChg>
      <pc:sldChg chg="modSp new mod">
        <pc:chgData name="Patrick Rohner" userId="f7051cbd53fbfcd2" providerId="LiveId" clId="{C6F9067F-A15C-47CE-A16A-A0A276C59283}" dt="2020-08-18T13:42:32.769" v="437" actId="20577"/>
        <pc:sldMkLst>
          <pc:docMk/>
          <pc:sldMk cId="2437964891" sldId="294"/>
        </pc:sldMkLst>
        <pc:spChg chg="mod">
          <ac:chgData name="Patrick Rohner" userId="f7051cbd53fbfcd2" providerId="LiveId" clId="{C6F9067F-A15C-47CE-A16A-A0A276C59283}" dt="2020-08-18T13:41:16.425" v="18" actId="27636"/>
          <ac:spMkLst>
            <pc:docMk/>
            <pc:sldMk cId="2437964891" sldId="294"/>
            <ac:spMk id="2" creationId="{E678DFBB-02B8-46EB-93A4-F2326761CB60}"/>
          </ac:spMkLst>
        </pc:spChg>
        <pc:spChg chg="mod">
          <ac:chgData name="Patrick Rohner" userId="f7051cbd53fbfcd2" providerId="LiveId" clId="{C6F9067F-A15C-47CE-A16A-A0A276C59283}" dt="2020-08-18T13:42:32.769" v="437" actId="20577"/>
          <ac:spMkLst>
            <pc:docMk/>
            <pc:sldMk cId="2437964891" sldId="294"/>
            <ac:spMk id="6" creationId="{F31B4D2D-BD23-4A7E-AB71-FF431A88D50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62A9-F789-4A5B-A62F-5C42D789D841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7C69E-7776-4759-90A9-D78154DCBE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4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GB" sz="900" smtClean="0"/>
            </a:lvl1pPr>
          </a:lstStyle>
          <a:p>
            <a:pPr algn="l"/>
            <a:r>
              <a:rPr lang="en-GB" dirty="0"/>
              <a:t>www.think-twice.biz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86"/>
          <a:stretch/>
        </p:blipFill>
        <p:spPr>
          <a:xfrm>
            <a:off x="0" y="5899"/>
            <a:ext cx="12192000" cy="49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758952"/>
            <a:ext cx="114617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spc="-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170" y="4455620"/>
            <a:ext cx="11458979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446837"/>
            <a:ext cx="247227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4416" y="6448672"/>
            <a:ext cx="21637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www.think-twice.biz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325112"/>
            <a:ext cx="114109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2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" y="223103"/>
            <a:ext cx="11628120" cy="449997"/>
          </a:xfrm>
        </p:spPr>
        <p:txBody>
          <a:bodyPr anchor="ctr">
            <a:normAutofit/>
          </a:bodyPr>
          <a:lstStyle>
            <a:lvl1pPr marL="0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455270"/>
            <a:ext cx="247227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14907" y="6492875"/>
            <a:ext cx="21637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www.think-twice.biz</a:t>
            </a:r>
            <a:endParaRPr lang="en-GB" dirty="0"/>
          </a:p>
        </p:txBody>
      </p:sp>
      <p:cxnSp>
        <p:nvCxnSpPr>
          <p:cNvPr id="11" name="Gerader Verbinder 10"/>
          <p:cNvCxnSpPr/>
          <p:nvPr userDrawn="1"/>
        </p:nvCxnSpPr>
        <p:spPr>
          <a:xfrm flipV="1">
            <a:off x="349250" y="838200"/>
            <a:ext cx="116332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49250" y="838200"/>
            <a:ext cx="11633200" cy="51777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" y="223103"/>
            <a:ext cx="11628120" cy="449997"/>
          </a:xfrm>
        </p:spPr>
        <p:txBody>
          <a:bodyPr anchor="ctr">
            <a:normAutofit/>
          </a:bodyPr>
          <a:lstStyle>
            <a:lvl1pPr marL="0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455270"/>
            <a:ext cx="247227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14907" y="6492875"/>
            <a:ext cx="21637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www.think-twice.biz</a:t>
            </a:r>
            <a:endParaRPr lang="en-GB" dirty="0"/>
          </a:p>
        </p:txBody>
      </p:sp>
      <p:cxnSp>
        <p:nvCxnSpPr>
          <p:cNvPr id="11" name="Gerader Verbinder 10"/>
          <p:cNvCxnSpPr/>
          <p:nvPr userDrawn="1"/>
        </p:nvCxnSpPr>
        <p:spPr>
          <a:xfrm flipV="1">
            <a:off x="349250" y="838200"/>
            <a:ext cx="116332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098550"/>
            <a:ext cx="11629390" cy="4770544"/>
          </a:xfrm>
        </p:spPr>
        <p:txBody>
          <a:bodyPr/>
          <a:lstStyle>
            <a:lvl2pPr marL="38404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56692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74980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93268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8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098550"/>
            <a:ext cx="5685789" cy="4770544"/>
          </a:xfrm>
        </p:spPr>
        <p:txBody>
          <a:bodyPr/>
          <a:lstStyle>
            <a:lvl2pPr marL="38404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56692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74980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93268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98550"/>
            <a:ext cx="5764530" cy="4770545"/>
          </a:xfrm>
        </p:spPr>
        <p:txBody>
          <a:bodyPr/>
          <a:lstStyle>
            <a:lvl2pPr marL="38404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56692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74980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93268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330" y="223103"/>
            <a:ext cx="11628120" cy="449997"/>
          </a:xfrm>
        </p:spPr>
        <p:txBody>
          <a:bodyPr anchor="ctr">
            <a:normAutofit/>
          </a:bodyPr>
          <a:lstStyle>
            <a:lvl1pPr marL="0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cxnSp>
        <p:nvCxnSpPr>
          <p:cNvPr id="14" name="Gerader Verbinder 13"/>
          <p:cNvCxnSpPr/>
          <p:nvPr userDrawn="1"/>
        </p:nvCxnSpPr>
        <p:spPr>
          <a:xfrm flipV="1">
            <a:off x="349250" y="838200"/>
            <a:ext cx="116332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456610"/>
            <a:ext cx="247227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18717" y="6456609"/>
            <a:ext cx="21637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www.think-twice.biz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50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0" y="906252"/>
            <a:ext cx="5685790" cy="57964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50" y="1485900"/>
            <a:ext cx="5685790" cy="4474634"/>
          </a:xfrm>
        </p:spPr>
        <p:txBody>
          <a:bodyPr/>
          <a:lstStyle>
            <a:lvl2pPr marL="38404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56692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74980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93268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906252"/>
            <a:ext cx="5764530" cy="57964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485900"/>
            <a:ext cx="5764530" cy="4474634"/>
          </a:xfrm>
        </p:spPr>
        <p:txBody>
          <a:bodyPr/>
          <a:lstStyle>
            <a:lvl2pPr marL="38404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56692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74980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932688" indent="-18288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459784"/>
            <a:ext cx="247227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18717" y="6459783"/>
            <a:ext cx="21637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www.think-twice.biz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4330" y="223103"/>
            <a:ext cx="11628120" cy="449997"/>
          </a:xfrm>
        </p:spPr>
        <p:txBody>
          <a:bodyPr anchor="ctr">
            <a:normAutofit/>
          </a:bodyPr>
          <a:lstStyle>
            <a:lvl1pPr marL="0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cxnSp>
        <p:nvCxnSpPr>
          <p:cNvPr id="15" name="Gerader Verbinder 14"/>
          <p:cNvCxnSpPr/>
          <p:nvPr userDrawn="1"/>
        </p:nvCxnSpPr>
        <p:spPr>
          <a:xfrm flipV="1">
            <a:off x="349250" y="838200"/>
            <a:ext cx="116332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7" b="6364"/>
          <a:stretch/>
        </p:blipFill>
        <p:spPr>
          <a:xfrm>
            <a:off x="4104046" y="7620"/>
            <a:ext cx="8094304" cy="6278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84048" indent="-18288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566928" indent="-18288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749808" indent="-18288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932688" indent="-18288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9785"/>
            <a:ext cx="31123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5946" y="6459784"/>
            <a:ext cx="48228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9950" y="6448919"/>
            <a:ext cx="21637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www.think-twice.biz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3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8750" y="6459785"/>
            <a:ext cx="2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www.think-twice.biz</a:t>
            </a:r>
          </a:p>
        </p:txBody>
      </p:sp>
    </p:spTree>
    <p:extLst>
      <p:ext uri="{BB962C8B-B14F-4D97-AF65-F5344CB8AC3E}">
        <p14:creationId xmlns:p14="http://schemas.microsoft.com/office/powerpoint/2010/main" val="219134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5" r:id="rId2"/>
    <p:sldLayoutId id="2147483686" r:id="rId3"/>
    <p:sldLayoutId id="2147483693" r:id="rId4"/>
    <p:sldLayoutId id="2147483688" r:id="rId5"/>
    <p:sldLayoutId id="2147483689" r:id="rId6"/>
    <p:sldLayoutId id="2147483692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bg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34131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3254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ZFIVAT001 – VAT report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logistics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Report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analysing</a:t>
            </a:r>
            <a:r>
              <a:rPr lang="de-CH" dirty="0"/>
              <a:t> VAT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based</a:t>
            </a:r>
            <a:r>
              <a:rPr lang="de-CH" dirty="0"/>
              <a:t> on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scenarios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www.think-twice.biz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33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Q&amp;A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TBD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/>
              <a:t>www.think-twice.biz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03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349250" y="996950"/>
            <a:ext cx="11569700" cy="4872144"/>
          </a:xfrm>
        </p:spPr>
        <p:txBody>
          <a:bodyPr/>
          <a:lstStyle/>
          <a:p>
            <a:pPr marL="358775" indent="-3587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CH" dirty="0" err="1">
                <a:hlinkClick r:id="rId2" action="ppaction://hlinksldjump"/>
              </a:rPr>
              <a:t>Purpose</a:t>
            </a:r>
            <a:endParaRPr lang="de-CH" dirty="0"/>
          </a:p>
          <a:p>
            <a:pPr marL="358775" indent="-3587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CH" dirty="0">
                <a:hlinkClick r:id="rId3" action="ppaction://hlinksldjump"/>
              </a:rPr>
              <a:t>Implementation</a:t>
            </a:r>
            <a:endParaRPr lang="de-CH" dirty="0"/>
          </a:p>
          <a:p>
            <a:pPr marL="358775" indent="-3587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CH" dirty="0">
                <a:hlinkClick r:id="" action="ppaction://noaction"/>
              </a:rPr>
              <a:t>Q&amp;A</a:t>
            </a:r>
            <a:endParaRPr lang="de-CH" dirty="0"/>
          </a:p>
          <a:p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www.think-twice.biz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8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Purpose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ZFIVAT001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?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/>
              <a:t>www.think-twice.biz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1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Purpose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PurPose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www.think-twice.biz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Standard SAP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offers</a:t>
            </a:r>
            <a:r>
              <a:rPr lang="de-CH" dirty="0"/>
              <a:t> a VAT report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old</a:t>
            </a:r>
            <a:r>
              <a:rPr lang="de-CH" dirty="0"/>
              <a:t> fashioned ALV </a:t>
            </a:r>
            <a:r>
              <a:rPr lang="de-CH" dirty="0" err="1"/>
              <a:t>grid</a:t>
            </a:r>
            <a:r>
              <a:rPr lang="de-CH" dirty="0"/>
              <a:t> </a:t>
            </a:r>
            <a:r>
              <a:rPr lang="de-CH" dirty="0" err="1"/>
              <a:t>layout</a:t>
            </a:r>
            <a:r>
              <a:rPr lang="de-CH" dirty="0"/>
              <a:t>. Even </a:t>
            </a:r>
            <a:r>
              <a:rPr lang="de-CH" dirty="0" err="1"/>
              <a:t>though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modified</a:t>
            </a:r>
            <a:r>
              <a:rPr lang="de-CH" dirty="0"/>
              <a:t>,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additional </a:t>
            </a:r>
            <a:r>
              <a:rPr lang="de-CH" dirty="0" err="1"/>
              <a:t>fields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added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limited. </a:t>
            </a:r>
            <a:r>
              <a:rPr lang="de-CH" dirty="0" err="1"/>
              <a:t>Analyzing</a:t>
            </a:r>
            <a:r>
              <a:rPr lang="de-CH" dirty="0"/>
              <a:t> a </a:t>
            </a:r>
            <a:r>
              <a:rPr lang="de-CH" dirty="0" err="1"/>
              <a:t>download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cumbersome</a:t>
            </a:r>
            <a:r>
              <a:rPr lang="de-CH" dirty="0"/>
              <a:t> </a:t>
            </a:r>
            <a:r>
              <a:rPr lang="de-CH" dirty="0" err="1"/>
              <a:t>because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must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modified</a:t>
            </a:r>
            <a:r>
              <a:rPr lang="de-CH" dirty="0"/>
              <a:t> </a:t>
            </a:r>
            <a:r>
              <a:rPr lang="de-CH" dirty="0" err="1"/>
              <a:t>before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properly</a:t>
            </a:r>
            <a:r>
              <a:rPr lang="de-CH" dirty="0"/>
              <a:t>.</a:t>
            </a:r>
          </a:p>
          <a:p>
            <a:pPr marL="0" indent="0">
              <a:buNone/>
            </a:pPr>
            <a:r>
              <a:rPr lang="de-CH" dirty="0"/>
              <a:t>ZFIVAT001 </a:t>
            </a:r>
            <a:r>
              <a:rPr lang="de-CH" dirty="0" err="1"/>
              <a:t>offers</a:t>
            </a:r>
            <a:r>
              <a:rPr lang="de-CH" dirty="0"/>
              <a:t> </a:t>
            </a:r>
            <a:r>
              <a:rPr lang="de-CH" dirty="0" err="1"/>
              <a:t>much</a:t>
            </a:r>
            <a:r>
              <a:rPr lang="de-CH" dirty="0"/>
              <a:t> out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box </a:t>
            </a:r>
            <a:r>
              <a:rPr lang="de-CH" dirty="0" err="1"/>
              <a:t>functionality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quickly</a:t>
            </a:r>
            <a:r>
              <a:rPr lang="de-CH" dirty="0"/>
              <a:t> </a:t>
            </a:r>
            <a:r>
              <a:rPr lang="de-CH" dirty="0" err="1"/>
              <a:t>analyzing</a:t>
            </a:r>
            <a:r>
              <a:rPr lang="de-CH" dirty="0"/>
              <a:t> </a:t>
            </a:r>
            <a:r>
              <a:rPr lang="de-CH" dirty="0" err="1"/>
              <a:t>background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related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VAT, </a:t>
            </a:r>
            <a:r>
              <a:rPr lang="de-CH" dirty="0" err="1"/>
              <a:t>focusing</a:t>
            </a:r>
            <a:r>
              <a:rPr lang="de-CH" dirty="0"/>
              <a:t> </a:t>
            </a:r>
            <a:r>
              <a:rPr lang="de-CH" dirty="0" err="1"/>
              <a:t>mainly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sales</a:t>
            </a:r>
            <a:r>
              <a:rPr lang="de-CH" dirty="0"/>
              <a:t> </a:t>
            </a:r>
            <a:r>
              <a:rPr lang="de-CH" dirty="0" err="1"/>
              <a:t>side</a:t>
            </a:r>
            <a:r>
              <a:rPr lang="de-CH" dirty="0"/>
              <a:t> but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purchasing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well</a:t>
            </a:r>
            <a:r>
              <a:rPr lang="de-CH" dirty="0"/>
              <a:t>. </a:t>
            </a:r>
            <a:r>
              <a:rPr lang="de-CH" dirty="0" err="1"/>
              <a:t>Once</a:t>
            </a:r>
            <a:r>
              <a:rPr lang="de-CH" dirty="0"/>
              <a:t> </a:t>
            </a:r>
            <a:r>
              <a:rPr lang="de-CH" dirty="0" err="1"/>
              <a:t>installed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a </a:t>
            </a:r>
            <a:r>
              <a:rPr lang="de-CH" dirty="0" err="1"/>
              <a:t>have</a:t>
            </a:r>
            <a:r>
              <a:rPr lang="de-CH" dirty="0"/>
              <a:t> a </a:t>
            </a:r>
            <a:r>
              <a:rPr lang="de-CH" dirty="0" err="1"/>
              <a:t>useful</a:t>
            </a:r>
            <a:r>
              <a:rPr lang="de-CH" dirty="0"/>
              <a:t> report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analyze</a:t>
            </a:r>
            <a:r>
              <a:rPr lang="de-CH" dirty="0"/>
              <a:t> </a:t>
            </a:r>
            <a:r>
              <a:rPr lang="de-CH" dirty="0" err="1"/>
              <a:t>background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such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ship-from</a:t>
            </a:r>
            <a:r>
              <a:rPr lang="de-CH" dirty="0"/>
              <a:t>, </a:t>
            </a:r>
            <a:r>
              <a:rPr lang="de-CH" dirty="0" err="1"/>
              <a:t>ship-to</a:t>
            </a:r>
            <a:r>
              <a:rPr lang="de-CH" dirty="0"/>
              <a:t>, sold-</a:t>
            </a:r>
            <a:r>
              <a:rPr lang="de-CH" dirty="0" err="1"/>
              <a:t>to</a:t>
            </a:r>
            <a:r>
              <a:rPr lang="de-CH" dirty="0"/>
              <a:t>, </a:t>
            </a:r>
            <a:r>
              <a:rPr lang="de-CH" dirty="0" err="1"/>
              <a:t>payer</a:t>
            </a:r>
            <a:r>
              <a:rPr lang="de-CH" dirty="0"/>
              <a:t>, VAT </a:t>
            </a:r>
            <a:r>
              <a:rPr lang="de-CH" dirty="0" err="1"/>
              <a:t>numbers</a:t>
            </a:r>
            <a:r>
              <a:rPr lang="de-CH" dirty="0"/>
              <a:t>, </a:t>
            </a:r>
            <a:r>
              <a:rPr lang="de-CH" dirty="0" err="1"/>
              <a:t>Incoterms</a:t>
            </a:r>
            <a:r>
              <a:rPr lang="de-CH" dirty="0"/>
              <a:t>, </a:t>
            </a:r>
            <a:r>
              <a:rPr lang="de-CH" dirty="0" err="1"/>
              <a:t>tax</a:t>
            </a:r>
            <a:r>
              <a:rPr lang="de-CH" dirty="0"/>
              <a:t> </a:t>
            </a:r>
            <a:r>
              <a:rPr lang="de-CH" dirty="0" err="1"/>
              <a:t>classification</a:t>
            </a:r>
            <a:r>
              <a:rPr lang="de-CH" dirty="0"/>
              <a:t> and </a:t>
            </a:r>
            <a:r>
              <a:rPr lang="de-CH" dirty="0" err="1"/>
              <a:t>much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.</a:t>
            </a:r>
          </a:p>
          <a:p>
            <a:pPr marL="0" indent="0">
              <a:buNone/>
            </a:pPr>
            <a:r>
              <a:rPr lang="de-CH" dirty="0"/>
              <a:t>The report </a:t>
            </a:r>
            <a:r>
              <a:rPr lang="de-CH" dirty="0" err="1"/>
              <a:t>comes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standard</a:t>
            </a:r>
            <a:r>
              <a:rPr lang="de-CH" dirty="0"/>
              <a:t> ALV,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exported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Excel </a:t>
            </a:r>
            <a:r>
              <a:rPr lang="de-CH" dirty="0" err="1"/>
              <a:t>directly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schedule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report and </a:t>
            </a:r>
            <a:r>
              <a:rPr lang="de-CH" dirty="0" err="1"/>
              <a:t>let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email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well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The report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providing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drill-down </a:t>
            </a:r>
            <a:r>
              <a:rPr lang="de-CH" dirty="0" err="1"/>
              <a:t>functionality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quickly</a:t>
            </a:r>
            <a:r>
              <a:rPr lang="de-CH" dirty="0"/>
              <a:t> </a:t>
            </a:r>
            <a:r>
              <a:rPr lang="de-CH" dirty="0" err="1"/>
              <a:t>analyze</a:t>
            </a:r>
            <a:r>
              <a:rPr lang="de-CH" dirty="0"/>
              <a:t> </a:t>
            </a:r>
            <a:r>
              <a:rPr lang="de-CH" dirty="0" err="1"/>
              <a:t>underlying</a:t>
            </a:r>
            <a:r>
              <a:rPr lang="de-CH" dirty="0"/>
              <a:t> </a:t>
            </a:r>
            <a:r>
              <a:rPr lang="de-CH" dirty="0" err="1"/>
              <a:t>documents</a:t>
            </a:r>
            <a:r>
              <a:rPr lang="de-CH" dirty="0"/>
              <a:t>, such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sales</a:t>
            </a:r>
            <a:r>
              <a:rPr lang="de-CH" dirty="0"/>
              <a:t> </a:t>
            </a:r>
            <a:r>
              <a:rPr lang="de-CH" dirty="0" err="1"/>
              <a:t>orders</a:t>
            </a:r>
            <a:r>
              <a:rPr lang="de-CH" dirty="0"/>
              <a:t>, </a:t>
            </a:r>
            <a:r>
              <a:rPr lang="de-CH" dirty="0" err="1"/>
              <a:t>deliveries</a:t>
            </a:r>
            <a:r>
              <a:rPr lang="de-CH" dirty="0"/>
              <a:t>, </a:t>
            </a:r>
            <a:r>
              <a:rPr lang="de-CH" dirty="0" err="1"/>
              <a:t>shipments</a:t>
            </a:r>
            <a:r>
              <a:rPr lang="de-CH" dirty="0"/>
              <a:t>, </a:t>
            </a:r>
            <a:r>
              <a:rPr lang="de-CH" dirty="0" err="1"/>
              <a:t>billing</a:t>
            </a:r>
            <a:r>
              <a:rPr lang="de-CH" dirty="0"/>
              <a:t> </a:t>
            </a:r>
            <a:r>
              <a:rPr lang="de-CH" dirty="0" err="1"/>
              <a:t>docs</a:t>
            </a:r>
            <a:r>
              <a:rPr lang="de-CH" dirty="0"/>
              <a:t> etc.</a:t>
            </a:r>
          </a:p>
          <a:p>
            <a:r>
              <a:rPr lang="de-CH" dirty="0" err="1"/>
              <a:t>Following</a:t>
            </a:r>
            <a:r>
              <a:rPr lang="de-CH" dirty="0"/>
              <a:t> a </a:t>
            </a:r>
            <a:r>
              <a:rPr lang="de-CH" dirty="0" err="1"/>
              <a:t>couple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screenshots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give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ideas</a:t>
            </a:r>
            <a:r>
              <a:rPr lang="de-CH" dirty="0"/>
              <a:t>.</a:t>
            </a:r>
          </a:p>
          <a:p>
            <a:endParaRPr lang="de-CH" dirty="0"/>
          </a:p>
          <a:p>
            <a:pPr algn="r"/>
            <a:r>
              <a:rPr lang="de-CH" dirty="0" err="1"/>
              <a:t>Selection</a:t>
            </a:r>
            <a:r>
              <a:rPr lang="de-CH" dirty="0"/>
              <a:t> Screen =&gt;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PurPose</a:t>
            </a:r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Purpose </a:t>
            </a:r>
            <a:r>
              <a:rPr lang="de-CH" dirty="0" err="1"/>
              <a:t>ct’d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www.think-twice.biz</a:t>
            </a:r>
            <a:endParaRPr lang="en-GB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1A5D6DE-C01A-43EC-8C5E-582F90B7253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8636" y="1098550"/>
            <a:ext cx="5023415" cy="477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55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D045049-6320-4D74-9E8F-81A7D633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Purpose </a:t>
            </a:r>
            <a:r>
              <a:rPr lang="de-CH" dirty="0" err="1"/>
              <a:t>ct’d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A9D8CFD-873B-49C7-9445-832AEB32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F2E505-7041-42DB-8B44-47936383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D9DAF2-36B8-4B7C-A572-0FA24E70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www.think-twice.biz</a:t>
            </a:r>
            <a:endParaRPr lang="en-GB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6644BE44-7660-432E-9EE6-15B7B1F39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1118302"/>
            <a:ext cx="7605353" cy="462139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6319F9DD-C429-4837-B95C-72E6B0ECC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59838"/>
              </p:ext>
            </p:extLst>
          </p:nvPr>
        </p:nvGraphicFramePr>
        <p:xfrm>
          <a:off x="10100163" y="358511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6319F9DD-C429-4837-B95C-72E6B0ECC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00163" y="358511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0AC77AE8-0578-4D2A-A917-7B47A50DF3FD}"/>
              </a:ext>
            </a:extLst>
          </p:cNvPr>
          <p:cNvSpPr txBox="1"/>
          <p:nvPr/>
        </p:nvSpPr>
        <p:spPr>
          <a:xfrm>
            <a:off x="8371627" y="2809336"/>
            <a:ext cx="360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Example</a:t>
            </a:r>
            <a:r>
              <a:rPr lang="de-CH" dirty="0"/>
              <a:t> </a:t>
            </a:r>
            <a:r>
              <a:rPr lang="de-CH" dirty="0" err="1"/>
              <a:t>download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fields</a:t>
            </a:r>
            <a:r>
              <a:rPr lang="de-CH" dirty="0"/>
              <a:t>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9A504F-686C-4466-9FF9-7107C5FF52DD}"/>
              </a:ext>
            </a:extLst>
          </p:cNvPr>
          <p:cNvSpPr txBox="1"/>
          <p:nvPr/>
        </p:nvSpPr>
        <p:spPr>
          <a:xfrm>
            <a:off x="8333117" y="1393188"/>
            <a:ext cx="17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&lt;= Report </a:t>
            </a:r>
            <a:r>
              <a:rPr lang="de-CH" dirty="0" err="1"/>
              <a:t>output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146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8DFBB-02B8-46EB-93A4-F2326761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Purpose </a:t>
            </a:r>
            <a:r>
              <a:rPr lang="de-CH" dirty="0" err="1"/>
              <a:t>ct’d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A1ACD6-CCA2-4183-A231-EC0E2445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AE09D0-8770-4AB0-B783-F30E7722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Firma erfassen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4B6CE0-C45D-4684-A0A4-263F55CA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www.think-twice.biz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1B4D2D-BD23-4A7E-AB71-FF431A88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Implemented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August 2020,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capable</a:t>
            </a:r>
            <a:r>
              <a:rPr lang="de-CH" dirty="0"/>
              <a:t> </a:t>
            </a:r>
            <a:r>
              <a:rPr lang="de-CH" dirty="0" err="1"/>
              <a:t>now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gather</a:t>
            </a:r>
            <a:r>
              <a:rPr lang="de-CH" dirty="0"/>
              <a:t> x-company </a:t>
            </a:r>
            <a:r>
              <a:rPr lang="de-CH" dirty="0" err="1"/>
              <a:t>information</a:t>
            </a:r>
            <a:r>
              <a:rPr lang="de-CH" dirty="0"/>
              <a:t>. I.e. Intercompany </a:t>
            </a:r>
            <a:r>
              <a:rPr lang="de-CH" dirty="0" err="1"/>
              <a:t>invoice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(</a:t>
            </a:r>
            <a:r>
              <a:rPr lang="de-CH" dirty="0" err="1"/>
              <a:t>accounting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, </a:t>
            </a:r>
            <a:r>
              <a:rPr lang="de-CH" dirty="0" err="1"/>
              <a:t>billing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, </a:t>
            </a:r>
            <a:r>
              <a:rPr lang="de-CH" dirty="0" err="1"/>
              <a:t>tax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etc.)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displayed</a:t>
            </a:r>
            <a:r>
              <a:rPr lang="de-CH" dirty="0"/>
              <a:t>. </a:t>
            </a:r>
          </a:p>
          <a:p>
            <a:endParaRPr lang="de-CH" dirty="0"/>
          </a:p>
          <a:p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companies</a:t>
            </a:r>
            <a:r>
              <a:rPr lang="de-CH" dirty="0"/>
              <a:t> </a:t>
            </a:r>
            <a:r>
              <a:rPr lang="de-CH" dirty="0" err="1"/>
              <a:t>heavily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x-company </a:t>
            </a:r>
            <a:r>
              <a:rPr lang="de-CH" dirty="0" err="1"/>
              <a:t>functionality</a:t>
            </a:r>
            <a:r>
              <a:rPr lang="de-CH" dirty="0"/>
              <a:t>, </a:t>
            </a:r>
            <a:r>
              <a:rPr lang="de-CH" dirty="0" err="1"/>
              <a:t>this</a:t>
            </a:r>
            <a:r>
              <a:rPr lang="de-CH" dirty="0"/>
              <a:t> will </a:t>
            </a:r>
            <a:r>
              <a:rPr lang="de-CH" dirty="0" err="1"/>
              <a:t>make</a:t>
            </a:r>
            <a:r>
              <a:rPr lang="de-CH" dirty="0"/>
              <a:t> </a:t>
            </a:r>
            <a:r>
              <a:rPr lang="de-CH" dirty="0" err="1"/>
              <a:t>analyses</a:t>
            </a:r>
            <a:r>
              <a:rPr lang="de-CH" dirty="0"/>
              <a:t> </a:t>
            </a:r>
            <a:r>
              <a:rPr lang="de-CH" dirty="0" err="1"/>
              <a:t>much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easy. This </a:t>
            </a:r>
            <a:r>
              <a:rPr lang="de-CH" dirty="0" err="1"/>
              <a:t>might</a:t>
            </a:r>
            <a:r>
              <a:rPr lang="de-CH" dirty="0"/>
              <a:t> </a:t>
            </a:r>
            <a:r>
              <a:rPr lang="de-CH" dirty="0" err="1"/>
              <a:t>even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helpful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transferpricing</a:t>
            </a:r>
            <a:r>
              <a:rPr lang="de-CH" dirty="0"/>
              <a:t> </a:t>
            </a:r>
            <a:r>
              <a:rPr lang="de-CH" dirty="0" err="1"/>
              <a:t>calculations</a:t>
            </a:r>
            <a:r>
              <a:rPr lang="de-CH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6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Implementation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implement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program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/>
              <a:t>www.think-twice.biz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65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Implementation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Rohner – Think Twice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CuStomizing</a:t>
            </a:r>
            <a:endParaRPr lang="de-CH" dirty="0"/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www.think-twice.biz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The </a:t>
            </a:r>
            <a:r>
              <a:rPr lang="de-CH" dirty="0" err="1"/>
              <a:t>program</a:t>
            </a:r>
            <a:r>
              <a:rPr lang="de-CH" dirty="0"/>
              <a:t> will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implemented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Z-</a:t>
            </a:r>
            <a:r>
              <a:rPr lang="de-CH" dirty="0" err="1"/>
              <a:t>program</a:t>
            </a:r>
            <a:r>
              <a:rPr lang="de-CH" dirty="0"/>
              <a:t> in </a:t>
            </a:r>
            <a:r>
              <a:rPr lang="de-CH" dirty="0" err="1"/>
              <a:t>your</a:t>
            </a:r>
            <a:r>
              <a:rPr lang="de-CH" dirty="0"/>
              <a:t> SAP </a:t>
            </a:r>
            <a:r>
              <a:rPr lang="de-CH" dirty="0" err="1"/>
              <a:t>environment</a:t>
            </a:r>
            <a:r>
              <a:rPr lang="de-CH" dirty="0"/>
              <a:t>.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NOT a </a:t>
            </a:r>
            <a:r>
              <a:rPr lang="de-CH" dirty="0" err="1"/>
              <a:t>bolt</a:t>
            </a:r>
            <a:r>
              <a:rPr lang="de-CH" dirty="0"/>
              <a:t>-on. </a:t>
            </a:r>
            <a:r>
              <a:rPr lang="de-CH" dirty="0" err="1"/>
              <a:t>Therefore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maintain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yourself</a:t>
            </a:r>
            <a:r>
              <a:rPr lang="de-CH" dirty="0"/>
              <a:t> </a:t>
            </a:r>
            <a:r>
              <a:rPr lang="de-CH" dirty="0" err="1"/>
              <a:t>once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got</a:t>
            </a:r>
            <a:r>
              <a:rPr lang="de-CH" dirty="0"/>
              <a:t> </a:t>
            </a:r>
            <a:r>
              <a:rPr lang="de-CH" dirty="0" err="1"/>
              <a:t>installed</a:t>
            </a:r>
            <a:r>
              <a:rPr lang="de-CH" dirty="0"/>
              <a:t>.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course</a:t>
            </a:r>
            <a:r>
              <a:rPr lang="de-CH" dirty="0"/>
              <a:t>, Rohner – Think Twice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help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.</a:t>
            </a:r>
          </a:p>
          <a:p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implementation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will </a:t>
            </a:r>
            <a:r>
              <a:rPr lang="de-CH" dirty="0" err="1"/>
              <a:t>get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code</a:t>
            </a:r>
            <a:r>
              <a:rPr lang="de-CH" dirty="0"/>
              <a:t> and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simply</a:t>
            </a:r>
            <a:r>
              <a:rPr lang="de-CH" dirty="0"/>
              <a:t> </a:t>
            </a:r>
            <a:r>
              <a:rPr lang="de-CH" dirty="0" err="1"/>
              <a:t>create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&amp; </a:t>
            </a:r>
            <a:r>
              <a:rPr lang="de-CH" dirty="0" err="1"/>
              <a:t>includes</a:t>
            </a:r>
            <a:r>
              <a:rPr lang="de-CH" dirty="0"/>
              <a:t>.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start</a:t>
            </a:r>
            <a:r>
              <a:rPr lang="de-CH" dirty="0"/>
              <a:t>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 </a:t>
            </a:r>
            <a:r>
              <a:rPr lang="de-CH" dirty="0" err="1"/>
              <a:t>transaction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do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SE93 and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add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a </a:t>
            </a:r>
            <a:r>
              <a:rPr lang="de-CH" dirty="0" err="1"/>
              <a:t>custom</a:t>
            </a:r>
            <a:r>
              <a:rPr lang="de-CH" dirty="0"/>
              <a:t> </a:t>
            </a:r>
            <a:r>
              <a:rPr lang="de-CH" dirty="0" err="1"/>
              <a:t>menu</a:t>
            </a:r>
            <a:r>
              <a:rPr lang="de-CH" dirty="0"/>
              <a:t> </a:t>
            </a:r>
            <a:r>
              <a:rPr lang="de-CH" dirty="0" err="1"/>
              <a:t>tree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SE43.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, Rohner – Think Twice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take</a:t>
            </a:r>
            <a:r>
              <a:rPr lang="de-CH" dirty="0"/>
              <a:t> </a:t>
            </a:r>
            <a:r>
              <a:rPr lang="de-CH" dirty="0" err="1"/>
              <a:t>over</a:t>
            </a:r>
            <a:r>
              <a:rPr lang="de-CH" dirty="0"/>
              <a:t> </a:t>
            </a:r>
            <a:r>
              <a:rPr lang="de-CH" dirty="0" err="1"/>
              <a:t>these</a:t>
            </a:r>
            <a:r>
              <a:rPr lang="de-CH" dirty="0"/>
              <a:t> </a:t>
            </a:r>
            <a:r>
              <a:rPr lang="de-CH" dirty="0" err="1"/>
              <a:t>tasks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.</a:t>
            </a:r>
          </a:p>
          <a:p>
            <a:r>
              <a:rPr lang="de-CH" dirty="0" err="1"/>
              <a:t>Currently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</a:t>
            </a:r>
            <a:r>
              <a:rPr lang="de-CH" dirty="0" err="1"/>
              <a:t>contains</a:t>
            </a:r>
            <a:r>
              <a:rPr lang="de-CH" dirty="0"/>
              <a:t> a </a:t>
            </a:r>
            <a:r>
              <a:rPr lang="de-CH" dirty="0" err="1"/>
              <a:t>very</a:t>
            </a:r>
            <a:r>
              <a:rPr lang="de-CH" dirty="0"/>
              <a:t> limited </a:t>
            </a:r>
            <a:r>
              <a:rPr lang="de-CH" dirty="0" err="1"/>
              <a:t>authority</a:t>
            </a:r>
            <a:r>
              <a:rPr lang="de-CH" dirty="0"/>
              <a:t> check </a:t>
            </a:r>
            <a:r>
              <a:rPr lang="de-CH" dirty="0" err="1"/>
              <a:t>only</a:t>
            </a:r>
            <a:r>
              <a:rPr lang="de-CH" dirty="0"/>
              <a:t>. </a:t>
            </a:r>
            <a:r>
              <a:rPr lang="de-CH" dirty="0" err="1"/>
              <a:t>If</a:t>
            </a:r>
            <a:r>
              <a:rPr lang="de-CH" dirty="0"/>
              <a:t> an </a:t>
            </a:r>
            <a:r>
              <a:rPr lang="de-CH" dirty="0" err="1"/>
              <a:t>enhanced</a:t>
            </a:r>
            <a:r>
              <a:rPr lang="de-CH" dirty="0"/>
              <a:t> </a:t>
            </a:r>
            <a:r>
              <a:rPr lang="de-CH" dirty="0" err="1"/>
              <a:t>method</a:t>
            </a:r>
            <a:r>
              <a:rPr lang="de-CH" dirty="0"/>
              <a:t> </a:t>
            </a:r>
            <a:r>
              <a:rPr lang="de-CH" dirty="0" err="1"/>
              <a:t>shall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allowed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modify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</a:t>
            </a:r>
            <a:r>
              <a:rPr lang="de-CH" dirty="0" err="1"/>
              <a:t>code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doing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.</a:t>
            </a:r>
          </a:p>
          <a:p>
            <a:pPr marL="0" indent="0">
              <a:buNone/>
            </a:pPr>
            <a:r>
              <a:rPr lang="de-CH" dirty="0"/>
              <a:t>ZFIVAT001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inquires</a:t>
            </a:r>
            <a:r>
              <a:rPr lang="de-CH" dirty="0"/>
              <a:t> </a:t>
            </a:r>
            <a:r>
              <a:rPr lang="de-CH" dirty="0" err="1"/>
              <a:t>standard</a:t>
            </a:r>
            <a:r>
              <a:rPr lang="de-CH" dirty="0"/>
              <a:t> SAP </a:t>
            </a:r>
            <a:r>
              <a:rPr lang="de-CH" dirty="0" err="1"/>
              <a:t>tables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Z-</a:t>
            </a:r>
            <a:r>
              <a:rPr lang="de-CH" dirty="0" err="1"/>
              <a:t>fields</a:t>
            </a:r>
            <a:r>
              <a:rPr lang="de-CH" dirty="0"/>
              <a:t> etc.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course</a:t>
            </a:r>
            <a:r>
              <a:rPr lang="de-CH" dirty="0"/>
              <a:t>,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such </a:t>
            </a:r>
            <a:r>
              <a:rPr lang="de-CH" dirty="0" err="1"/>
              <a:t>fields</a:t>
            </a:r>
            <a:r>
              <a:rPr lang="de-CH" dirty="0"/>
              <a:t>, e.g.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sales</a:t>
            </a:r>
            <a:r>
              <a:rPr lang="de-CH" dirty="0"/>
              <a:t> </a:t>
            </a:r>
            <a:r>
              <a:rPr lang="de-CH" dirty="0" err="1"/>
              <a:t>order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billing</a:t>
            </a:r>
            <a:r>
              <a:rPr lang="de-CH" dirty="0"/>
              <a:t> </a:t>
            </a:r>
            <a:r>
              <a:rPr lang="de-CH" dirty="0" err="1"/>
              <a:t>document</a:t>
            </a:r>
            <a:r>
              <a:rPr lang="de-CH" dirty="0"/>
              <a:t>,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modfied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include</a:t>
            </a:r>
            <a:r>
              <a:rPr lang="de-CH" dirty="0"/>
              <a:t> </a:t>
            </a:r>
            <a:r>
              <a:rPr lang="de-CH" dirty="0" err="1"/>
              <a:t>them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well</a:t>
            </a:r>
            <a:r>
              <a:rPr lang="de-CH" dirty="0"/>
              <a:t>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5062075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587</Words>
  <Application>Microsoft Office PowerPoint</Application>
  <PresentationFormat>Breitbild</PresentationFormat>
  <Paragraphs>58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Rückblick</vt:lpstr>
      <vt:lpstr>Worksheet</vt:lpstr>
      <vt:lpstr>ZFIVAT001 – VAT report with logistics</vt:lpstr>
      <vt:lpstr>Content</vt:lpstr>
      <vt:lpstr>Purpose</vt:lpstr>
      <vt:lpstr>Purpose</vt:lpstr>
      <vt:lpstr>Purpose ct’d</vt:lpstr>
      <vt:lpstr>Purpose ct’d</vt:lpstr>
      <vt:lpstr>Purpose ct’d</vt:lpstr>
      <vt:lpstr>Implementation</vt:lpstr>
      <vt:lpstr>Implementation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Rohner</dc:creator>
  <cp:lastModifiedBy>Patrick Rohner</cp:lastModifiedBy>
  <cp:revision>58</cp:revision>
  <dcterms:created xsi:type="dcterms:W3CDTF">2017-09-03T07:40:03Z</dcterms:created>
  <dcterms:modified xsi:type="dcterms:W3CDTF">2020-08-18T13:42:36Z</dcterms:modified>
</cp:coreProperties>
</file>