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2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D5E"/>
    <a:srgbClr val="CED4ED"/>
    <a:srgbClr val="474747"/>
    <a:srgbClr val="FF0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70" d="100"/>
          <a:sy n="70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1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5A94C-1293-4375-82CA-6718068CD02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B4558-3605-4088-BE8F-3E492D6F3A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7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5F56-5EBC-464F-A494-DEF256C8FAF2}" type="datetimeFigureOut">
              <a:rPr lang="de-CH" smtClean="0"/>
              <a:t>21.03.2014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34679-A4D1-4962-B5F7-F3B1F75189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345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34679-A4D1-4962-B5F7-F3B1F75189A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221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626" y="629314"/>
            <a:ext cx="9144000" cy="288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1269"/>
            <a:ext cx="9144000" cy="5246043"/>
          </a:xfrm>
          <a:ln>
            <a:noFill/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2A59F-F917-4C99-91C6-8EB75F97F1E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FAB4B-C340-4A55-9355-07CA745BF721}" type="datetime1">
              <a:rPr lang="en-US" smtClean="0"/>
              <a:t>3/21/2014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3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94D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-8626" y="629314"/>
            <a:ext cx="9144000" cy="288032"/>
          </a:xfrm>
          <a:prstGeom prst="rect">
            <a:avLst/>
          </a:prstGeom>
          <a:solidFill>
            <a:srgbClr val="494D5E"/>
          </a:solidFill>
          <a:ln>
            <a:solidFill>
              <a:srgbClr val="494D5E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Let’s make it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06015-092D-44D0-899B-A47BF747D0BF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C2A59F-F917-4C99-91C6-8EB75F97F1E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CED4ED"/>
          </a:solidFill>
          <a:ln>
            <a:solidFill>
              <a:srgbClr val="CED4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8626" y="620688"/>
            <a:ext cx="9144000" cy="288032"/>
          </a:xfrm>
          <a:prstGeom prst="rect">
            <a:avLst/>
          </a:prstGeom>
          <a:solidFill>
            <a:srgbClr val="494D5E"/>
          </a:solidFill>
          <a:ln>
            <a:solidFill>
              <a:srgbClr val="494D5E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Let’s make it better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59242"/>
            <a:ext cx="9144000" cy="52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	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DDCE32-86A3-4961-A574-C9E4B05EA2F3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1C2A59F-F917-4C99-91C6-8EB75F97F1E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-10634" y="-27384"/>
            <a:ext cx="9144000" cy="648072"/>
          </a:xfrm>
          <a:prstGeom prst="rect">
            <a:avLst/>
          </a:prstGeom>
          <a:solidFill>
            <a:srgbClr val="494D5E"/>
          </a:solidFill>
          <a:ln>
            <a:solidFill>
              <a:srgbClr val="494D5E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CH" sz="2800" dirty="0" err="1" smtClean="0"/>
              <a:t>Rohner</a:t>
            </a:r>
            <a:r>
              <a:rPr lang="de-CH" sz="2800" baseline="0" dirty="0" smtClean="0"/>
              <a:t> – Think-</a:t>
            </a:r>
            <a:r>
              <a:rPr lang="de-CH" sz="2800" baseline="0" dirty="0" err="1" smtClean="0"/>
              <a:t>Twice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06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1600" b="1" kern="12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Microsoft SharePoint 2010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Features (highlights)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1691680" y="515719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English version</a:t>
            </a:r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44" y="5195258"/>
            <a:ext cx="589355" cy="294678"/>
          </a:xfrm>
          <a:prstGeom prst="rect">
            <a:avLst/>
          </a:prstGeom>
        </p:spPr>
      </p:pic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3AE8-6624-4140-AC58-94543A1D39BC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Document repository:</a:t>
            </a:r>
          </a:p>
          <a:p>
            <a:pPr lvl="1"/>
            <a:r>
              <a:rPr lang="en-US" sz="1600" dirty="0" smtClean="0"/>
              <a:t>SharePoint </a:t>
            </a:r>
            <a:r>
              <a:rPr lang="en-US" sz="1600" dirty="0" smtClean="0"/>
              <a:t>offers a structured way to store your documentation (processes, training documents, manuals and so </a:t>
            </a:r>
            <a:r>
              <a:rPr lang="en-US" sz="1600" dirty="0"/>
              <a:t>on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i="1" dirty="0" smtClean="0"/>
              <a:t>Below a screenshot from SharePoint with a few standard features, like document</a:t>
            </a:r>
            <a:br>
              <a:rPr lang="en-US" sz="1600" i="1" dirty="0" smtClean="0"/>
            </a:br>
            <a:r>
              <a:rPr lang="en-US" sz="1600" i="1" dirty="0" smtClean="0"/>
              <a:t>libraries (e.g. Finance Documentation), Wiki pages and other Lists (e.g. Project Issue List)</a:t>
            </a:r>
            <a:endParaRPr lang="en-US" sz="1600" i="1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21" b="32417"/>
          <a:stretch/>
        </p:blipFill>
        <p:spPr bwMode="auto">
          <a:xfrm>
            <a:off x="854962" y="2492896"/>
            <a:ext cx="741682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421F-FBAA-4EA4-B256-FA1FDC4638F5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Search: </a:t>
            </a:r>
            <a:endParaRPr lang="en-US" sz="2000" dirty="0" smtClean="0"/>
          </a:p>
          <a:p>
            <a:pPr lvl="1"/>
            <a:r>
              <a:rPr lang="en-US" sz="1600" dirty="0" smtClean="0"/>
              <a:t>Documentation </a:t>
            </a:r>
            <a:r>
              <a:rPr lang="en-US" sz="1600" dirty="0"/>
              <a:t>can be found </a:t>
            </a:r>
            <a:r>
              <a:rPr lang="en-US" sz="1600" dirty="0" smtClean="0"/>
              <a:t>easily &amp; quickly; there are various ways to make documentation available for the users</a:t>
            </a:r>
            <a:endParaRPr lang="en-US" sz="1600" dirty="0"/>
          </a:p>
          <a:p>
            <a:r>
              <a:rPr lang="en-US" sz="2000" dirty="0" smtClean="0"/>
              <a:t>Collaboration: </a:t>
            </a:r>
          </a:p>
          <a:p>
            <a:pPr lvl="1"/>
            <a:r>
              <a:rPr lang="en-US" sz="1600" dirty="0" smtClean="0"/>
              <a:t>Share documents between teams / restrict access to certain groups if required</a:t>
            </a:r>
          </a:p>
          <a:p>
            <a:pPr lvl="1"/>
            <a:r>
              <a:rPr lang="en-US" sz="1600" dirty="0" smtClean="0"/>
              <a:t>SharePoint allows users to work together; it is even possible that multiple users work on the same document at the same time.</a:t>
            </a:r>
          </a:p>
          <a:p>
            <a:pPr lvl="1"/>
            <a:r>
              <a:rPr lang="en-US" sz="1600" dirty="0" smtClean="0"/>
              <a:t>Information platform – News/ Announcements can be easily published</a:t>
            </a:r>
          </a:p>
          <a:p>
            <a:r>
              <a:rPr lang="en-US" sz="2000" dirty="0" smtClean="0"/>
              <a:t>Workflows</a:t>
            </a:r>
          </a:p>
          <a:p>
            <a:pPr lvl="1"/>
            <a:r>
              <a:rPr lang="en-US" sz="1600" dirty="0" smtClean="0"/>
              <a:t>Setup Workflows, e.g. to manage document review processes</a:t>
            </a:r>
          </a:p>
          <a:p>
            <a:r>
              <a:rPr lang="en-US" sz="2000" dirty="0" smtClean="0"/>
              <a:t>Survey</a:t>
            </a:r>
          </a:p>
          <a:p>
            <a:pPr lvl="1"/>
            <a:r>
              <a:rPr lang="en-US" sz="1600" dirty="0" smtClean="0"/>
              <a:t>Standard surveys can be easily carried out and analyzed</a:t>
            </a:r>
            <a:endParaRPr lang="en-US" sz="1600" dirty="0" smtClean="0"/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078-2300-414C-BF89-979E716CFD9B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Examples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Using </a:t>
            </a:r>
            <a:r>
              <a:rPr lang="en-GB" sz="2000" dirty="0" smtClean="0"/>
              <a:t>‘Managed Metadata’ might be a smart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way </a:t>
            </a:r>
            <a:r>
              <a:rPr lang="en-GB" sz="2000" dirty="0" smtClean="0"/>
              <a:t>to categorize your documentation and find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it </a:t>
            </a:r>
            <a:r>
              <a:rPr lang="en-GB" sz="2000" dirty="0" smtClean="0"/>
              <a:t>again quickly.</a:t>
            </a:r>
          </a:p>
          <a:p>
            <a:r>
              <a:rPr lang="en-GB" sz="2000" dirty="0" smtClean="0"/>
              <a:t>It is highly customizable and allows the usage</a:t>
            </a:r>
            <a:br>
              <a:rPr lang="en-GB" sz="2000" dirty="0" smtClean="0"/>
            </a:br>
            <a:r>
              <a:rPr lang="en-GB" sz="2000" dirty="0" smtClean="0"/>
              <a:t>of aliases / synonyms.</a:t>
            </a:r>
          </a:p>
          <a:p>
            <a:r>
              <a:rPr lang="en-GB" sz="2000" dirty="0" smtClean="0"/>
              <a:t>The tree structure is similar to a folder structure</a:t>
            </a:r>
            <a:br>
              <a:rPr lang="en-GB" sz="2000" dirty="0" smtClean="0"/>
            </a:br>
            <a:r>
              <a:rPr lang="en-GB" sz="2000" dirty="0" smtClean="0"/>
              <a:t>in your explorer but with the advantage that</a:t>
            </a:r>
            <a:br>
              <a:rPr lang="en-GB" sz="2000" dirty="0" smtClean="0"/>
            </a:br>
            <a:r>
              <a:rPr lang="en-GB" sz="2000" dirty="0" smtClean="0"/>
              <a:t>no folders must be created</a:t>
            </a:r>
          </a:p>
          <a:p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91269"/>
            <a:ext cx="28860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D271-EC8E-4A26-A33E-C31582F47765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User can be easily notified about newly created or updated documents</a:t>
            </a:r>
          </a:p>
          <a:p>
            <a:r>
              <a:rPr lang="en-US" sz="2000" dirty="0" smtClean="0"/>
              <a:t>Two important ways are possible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/>
              <a:t>Alerts </a:t>
            </a:r>
            <a:r>
              <a:rPr lang="en-US" sz="1600" dirty="0" smtClean="0"/>
              <a:t>can be set by the users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/>
              <a:t>RSS feeds can be applied and e.g. imported into Outlook for getting news in a convenient way</a:t>
            </a:r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55" y="2631316"/>
            <a:ext cx="2171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55" y="3429000"/>
            <a:ext cx="82851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339-044D-4A3D-91D4-B6E2E21DED29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SharePoint is highly integrated with other Microsoft products, but not only.</a:t>
            </a:r>
          </a:p>
          <a:p>
            <a:r>
              <a:rPr lang="en-GB" sz="2000" dirty="0" smtClean="0"/>
              <a:t>Calendar, Tasks, RSS feeds can be managed directly from Outlook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Even non-Microsoft </a:t>
            </a:r>
            <a:r>
              <a:rPr lang="en-GB" sz="2000" dirty="0" smtClean="0"/>
              <a:t>programs like </a:t>
            </a:r>
            <a:r>
              <a:rPr lang="en-GB" sz="2000" dirty="0" err="1" smtClean="0"/>
              <a:t>MindJet</a:t>
            </a:r>
            <a:r>
              <a:rPr lang="en-GB" sz="2000" dirty="0" smtClean="0"/>
              <a:t> offer a high integration with SharePoint</a:t>
            </a:r>
          </a:p>
          <a:p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6827837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3533-809B-42FF-B4CA-F634A4C40346}" type="datetime1">
              <a:rPr lang="en-US" smtClean="0"/>
              <a:t>3/21/2014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A59F-F917-4C99-91C6-8EB75F97F1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nk_Tw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Think_Twice</Template>
  <TotalTime>0</TotalTime>
  <Words>239</Words>
  <Application>Microsoft Office PowerPoint</Application>
  <PresentationFormat>Bildschirmpräsentation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Think_Twice</vt:lpstr>
      <vt:lpstr>Microsoft SharePoint 2010</vt:lpstr>
      <vt:lpstr>Overview</vt:lpstr>
      <vt:lpstr>Overview</vt:lpstr>
      <vt:lpstr>Examples</vt:lpstr>
      <vt:lpstr>Examples</vt:lpstr>
      <vt:lpstr>Examples</vt:lpstr>
    </vt:vector>
  </TitlesOfParts>
  <Company>Tyco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SharePoint 2010</dc:title>
  <dc:creator>Rohner, Patrick</dc:creator>
  <cp:lastModifiedBy>Patrick Rohner</cp:lastModifiedBy>
  <cp:revision>18</cp:revision>
  <dcterms:created xsi:type="dcterms:W3CDTF">2014-02-21T15:29:30Z</dcterms:created>
  <dcterms:modified xsi:type="dcterms:W3CDTF">2014-03-21T15:17:25Z</dcterms:modified>
</cp:coreProperties>
</file>